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760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12813</Words>
  <Application>Microsoft Macintosh PowerPoint</Application>
  <PresentationFormat>Widescreen</PresentationFormat>
  <Paragraphs>2238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1041</cp:revision>
  <cp:lastPrinted>2022-02-06T20:22:05Z</cp:lastPrinted>
  <dcterms:created xsi:type="dcterms:W3CDTF">2021-07-06T18:24:07Z</dcterms:created>
  <dcterms:modified xsi:type="dcterms:W3CDTF">2023-10-28T02:51:31Z</dcterms:modified>
  <cp:category/>
</cp:coreProperties>
</file>